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234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51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009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615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5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11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996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98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748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00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08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B38EE-50AE-4D2B-A600-B876942D9EB2}" type="datetimeFigureOut">
              <a:rPr lang="pt-BR" smtClean="0"/>
              <a:t>17/02/2022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9AF01-EE94-4FC2-9D4C-839EA1E753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444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/>
          <p:cNvGrpSpPr/>
          <p:nvPr/>
        </p:nvGrpSpPr>
        <p:grpSpPr>
          <a:xfrm>
            <a:off x="1385568" y="298439"/>
            <a:ext cx="6472820" cy="5922886"/>
            <a:chOff x="1385568" y="298439"/>
            <a:chExt cx="6472820" cy="592288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0" t="18634" r="63047" b="22500"/>
            <a:stretch/>
          </p:blipFill>
          <p:spPr bwMode="auto">
            <a:xfrm>
              <a:off x="3018428" y="298439"/>
              <a:ext cx="3137428" cy="184177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Retângulo 6"/>
            <p:cNvSpPr/>
            <p:nvPr/>
          </p:nvSpPr>
          <p:spPr>
            <a:xfrm>
              <a:off x="4553804" y="1147327"/>
              <a:ext cx="144000" cy="144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5" name="Grupo 24"/>
            <p:cNvGrpSpPr/>
            <p:nvPr/>
          </p:nvGrpSpPr>
          <p:grpSpPr>
            <a:xfrm>
              <a:off x="1385568" y="2381325"/>
              <a:ext cx="2880000" cy="3840000"/>
              <a:chOff x="323528" y="2388201"/>
              <a:chExt cx="2880000" cy="3840000"/>
            </a:xfrm>
          </p:grpSpPr>
          <p:pic>
            <p:nvPicPr>
              <p:cNvPr id="6" name="Imagem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528" y="2388201"/>
                <a:ext cx="2880000" cy="3840000"/>
              </a:xfrm>
              <a:prstGeom prst="rect">
                <a:avLst/>
              </a:prstGeom>
            </p:spPr>
          </p:pic>
          <p:cxnSp>
            <p:nvCxnSpPr>
              <p:cNvPr id="10" name="Conector reto 9"/>
              <p:cNvCxnSpPr/>
              <p:nvPr/>
            </p:nvCxnSpPr>
            <p:spPr>
              <a:xfrm flipH="1">
                <a:off x="868016" y="4708698"/>
                <a:ext cx="432048" cy="43204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ector reto 12"/>
              <p:cNvCxnSpPr/>
              <p:nvPr/>
            </p:nvCxnSpPr>
            <p:spPr>
              <a:xfrm flipH="1">
                <a:off x="1336144" y="4797152"/>
                <a:ext cx="432048" cy="432048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ector reto 13"/>
              <p:cNvCxnSpPr/>
              <p:nvPr/>
            </p:nvCxnSpPr>
            <p:spPr>
              <a:xfrm flipH="1" flipV="1">
                <a:off x="868016" y="5140746"/>
                <a:ext cx="526288" cy="88454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ector reto 16"/>
              <p:cNvCxnSpPr/>
              <p:nvPr/>
            </p:nvCxnSpPr>
            <p:spPr>
              <a:xfrm flipH="1" flipV="1">
                <a:off x="1259632" y="4725144"/>
                <a:ext cx="526288" cy="88454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o 26"/>
            <p:cNvGrpSpPr/>
            <p:nvPr/>
          </p:nvGrpSpPr>
          <p:grpSpPr>
            <a:xfrm>
              <a:off x="4978388" y="2381325"/>
              <a:ext cx="2880000" cy="3840000"/>
              <a:chOff x="6228504" y="2388201"/>
              <a:chExt cx="2880000" cy="3840000"/>
            </a:xfrm>
          </p:grpSpPr>
          <p:pic>
            <p:nvPicPr>
              <p:cNvPr id="4" name="Imagem 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28504" y="2388201"/>
                <a:ext cx="2880000" cy="3840000"/>
              </a:xfrm>
              <a:prstGeom prst="rect">
                <a:avLst/>
              </a:prstGeom>
            </p:spPr>
          </p:pic>
          <p:cxnSp>
            <p:nvCxnSpPr>
              <p:cNvPr id="18" name="Conector reto 17"/>
              <p:cNvCxnSpPr/>
              <p:nvPr/>
            </p:nvCxnSpPr>
            <p:spPr>
              <a:xfrm flipH="1">
                <a:off x="7574104" y="4581128"/>
                <a:ext cx="94240" cy="8279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to 19"/>
              <p:cNvCxnSpPr/>
              <p:nvPr/>
            </p:nvCxnSpPr>
            <p:spPr>
              <a:xfrm flipH="1">
                <a:off x="7595244" y="4669078"/>
                <a:ext cx="526288" cy="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reto 23"/>
              <p:cNvCxnSpPr/>
              <p:nvPr/>
            </p:nvCxnSpPr>
            <p:spPr>
              <a:xfrm flipH="1">
                <a:off x="8074412" y="4581128"/>
                <a:ext cx="94240" cy="8279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/>
              <p:nvPr/>
            </p:nvCxnSpPr>
            <p:spPr>
              <a:xfrm flipH="1">
                <a:off x="7642199" y="4573431"/>
                <a:ext cx="526288" cy="1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650030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UFERSA</dc:creator>
  <cp:lastModifiedBy>UFERSA</cp:lastModifiedBy>
  <cp:revision>1</cp:revision>
  <dcterms:created xsi:type="dcterms:W3CDTF">2022-02-17T16:12:33Z</dcterms:created>
  <dcterms:modified xsi:type="dcterms:W3CDTF">2022-02-17T16:22:23Z</dcterms:modified>
</cp:coreProperties>
</file>